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13"/>
  </p:notesMasterIdLst>
  <p:handoutMasterIdLst>
    <p:handoutMasterId r:id="rId14"/>
  </p:handoutMasterIdLst>
  <p:sldIdLst>
    <p:sldId id="402" r:id="rId6"/>
    <p:sldId id="403" r:id="rId7"/>
    <p:sldId id="404" r:id="rId8"/>
    <p:sldId id="405" r:id="rId9"/>
    <p:sldId id="406" r:id="rId10"/>
    <p:sldId id="407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402"/>
            <p14:sldId id="403"/>
            <p14:sldId id="404"/>
            <p14:sldId id="405"/>
            <p14:sldId id="406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9900"/>
    <a:srgbClr val="C55A11"/>
    <a:srgbClr val="FF0066"/>
    <a:srgbClr val="FF6600"/>
    <a:srgbClr val="DD462F"/>
    <a:srgbClr val="E07720"/>
    <a:srgbClr val="C89800"/>
    <a:srgbClr val="BF9E13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2015" autoAdjust="0"/>
  </p:normalViewPr>
  <p:slideViewPr>
    <p:cSldViewPr snapToGrid="0">
      <p:cViewPr varScale="1">
        <p:scale>
          <a:sx n="79" d="100"/>
          <a:sy n="79" d="100"/>
        </p:scale>
        <p:origin x="70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5:22.4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290 1,'-6'0,"0"1,0 0,1 0,-1 0,0 1,1 0,-1 0,1 1,0-1,-8 6,-49 39,40-28,-11 5,21-15,-1 0,1 1,0 0,1 1,-12 14,20-21,1 0,0 0,-1 0,1 1,1-1,-1 0,1 1,-1-1,1 1,0 0,1-1,-1 1,1 0,0-1,0 1,1 0,-1-1,1 1,0 0,0-1,4 9,0 0,1-1,1 1,0-1,1 0,15 18,53 50,-62-67,-9-7,2 0,-1-1,1 1,-1-2,2 1,-1-1,0 0,1 0,-1-1,1 0,0-1,9 2,-6-2,-1-1,1-1,-1 0,1 0,-1-1,1 0,-1-1,1-1,10-3,-3 1,0-1,-1-1,0 0,32-20,-44 24,0 0,-1-1,1 0,-1 0,0 0,0 0,-1-1,1 0,-1 0,0 0,0 0,0 0,-1 0,0-1,0 1,0-1,-1 0,0 1,1-12,-2 4,0 1,-1-1,-1 1,0 0,0-1,-2 1,1 0,-1 1,-1-1,0 1,-1 0,0 0,-1 0,-15-18,1 5,-1 0,-1 2,-2 1,-43-29,66 48,0 0,-1 1,1-1,0 0,-1 1,0 0,1 0,-1 0,0 0,1 0,-1 0,0 1,0-1,0 1,0 0,0 0,1 0,-1 0,0 1,0-1,0 1,0-1,-5 3,5 0,-1-1,1 1,0-1,0 1,0 0,1 0,-1 1,1-1,-1 1,1-1,0 1,0 0,1-1,-1 1,1 0,-1 4,-4 22,1 0,2 0,1 0,1 1,1-1,8 51,-7-77,-1 1,1-1,0 1,0-1,0 0,1 1,-1-1,5 7,-5-10,0 0,0 1,0-1,0 0,1 0,-1 0,0 0,1-1,-1 1,0 0,1 0,-1-1,1 1,-1-1,1 0,-1 1,1-1,-1 0,1 0,0 0,-1 0,1 0,-1 0,1 0,-1 0,4-2,12-2,0-1,-1-1,1-1,-1-1,-1 0,22-14,83-69,-117 89,23-19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02T17:45:38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 1,'-14'0,"-9"-1,1 2,0 0,-44 9,60-8,-1 0,1 0,0 0,-1 1,1 0,0 1,1-1,-1 1,1 0,-1 1,1-1,1 1,-1 0,1 0,-1 1,1-1,-4 9,3-2,0 0,0 1,1-1,0 1,1 0,1 1,0-1,0 23,2-6,2 0,9 53,-6-61,1-1,1 0,0 0,2-1,13 24,64 88,-81-125,-1-1,1 0,0 0,1 0,-1-1,1 0,0 0,0 0,1-1,0 0,-1 0,1-1,0 1,1-2,-1 1,1-1,-1 0,1 0,0-1,-1 0,1-1,0 0,0 0,-1 0,11-2,-5 0,1-1,-1 0,0 0,-1-1,1-1,-1 0,0-1,0 0,0-1,20-16,-25 17,0 0,0-1,0 0,-1-1,0 1,0-1,0 0,-2-1,1 1,-1-1,0 0,0 0,-1 0,-1-1,3-15,-2 1,-1-1,-1 1,-1 0,-1 0,-6-33,5 47,0 1,-1-1,0 0,-1 1,0 0,0 0,-1 0,0 1,0-1,-1 1,0 0,-1 1,0-1,0 2,-14-12,9 10,0 0,0 1,-1 1,0 0,0 1,0 0,-1 1,-20-4,26 7,-1 0,1 0,0 1,0 0,-1 1,1 0,0 0,0 1,0 0,0 0,0 1,0 0,0 0,1 1,-12 7,11-5,0 0,0 1,1 0,0 0,1 0,-1 1,1 0,1 0,0 0,0 1,0 0,1 0,0 0,1 1,0-1,1 1,0-1,0 1,1 0,0 0,1 0,0 0,1 0,2 15,4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Carmela CONCILIO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DI TC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9.png"/><Relationship Id="rId7" Type="http://schemas.openxmlformats.org/officeDocument/2006/relationships/image" Target="../media/image2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00.png"/><Relationship Id="rId4" Type="http://schemas.openxmlformats.org/officeDocument/2006/relationships/image" Target="../media/image100.png"/><Relationship Id="rId9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02.png"/><Relationship Id="rId7" Type="http://schemas.openxmlformats.org/officeDocument/2006/relationships/image" Target="../media/image260.png"/><Relationship Id="rId12" Type="http://schemas.openxmlformats.org/officeDocument/2006/relationships/image" Target="../media/image10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113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114.png"/><Relationship Id="rId4" Type="http://schemas.openxmlformats.org/officeDocument/2006/relationships/image" Target="../media/image630.png"/><Relationship Id="rId9" Type="http://schemas.openxmlformats.org/officeDocument/2006/relationships/image" Target="../media/image6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𝑁𝑢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74" y="1031062"/>
                <a:ext cx="989565" cy="604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transitori termici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Diagrammi di </a:t>
            </a:r>
            <a:r>
              <a:rPr lang="it-IT" sz="24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Heisler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6263" y="408703"/>
            <a:ext cx="117332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cilindro di acciaio (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14.9 W/(m K),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480 J/(kg K),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ρ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7900 kg/m3) avente dimensioni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 cm e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m, è tolto da un forno a 600°C e, per favorirne il lento raffreddamento, è collocato in una camera a 200°C ove 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80 W/(m2 K). Determinare la temperatura sull’asse e sulla parete del cilindro dopo 45 min. Determinare la quantità di calore ceduta nello stesso intervallo di tempo. </a:t>
            </a:r>
          </a:p>
        </p:txBody>
      </p:sp>
    </p:spTree>
    <p:extLst>
      <p:ext uri="{BB962C8B-B14F-4D97-AF65-F5344CB8AC3E}">
        <p14:creationId xmlns:p14="http://schemas.microsoft.com/office/powerpoint/2010/main" val="19513489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933" y="1895599"/>
            <a:ext cx="6721515" cy="4541761"/>
          </a:xfrm>
          <a:prstGeom prst="rect">
            <a:avLst/>
          </a:prstGeom>
        </p:spPr>
      </p:pic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84023" y="879596"/>
            <a:ext cx="533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Si calcola preliminarmente il numero di Biot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h, k invarianti con T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4841" y="1508675"/>
            <a:ext cx="5335571" cy="2063221"/>
            <a:chOff x="84841" y="1508675"/>
            <a:chExt cx="5335571" cy="2063221"/>
          </a:xfrm>
        </p:grpSpPr>
        <p:sp>
          <p:nvSpPr>
            <p:cNvPr id="56" name="Parentesi graffa aperta 55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503976" y="1508675"/>
              <a:ext cx="302384" cy="2063221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/>
                <p:cNvSpPr txBox="1"/>
                <p:nvPr/>
              </p:nvSpPr>
              <p:spPr>
                <a:xfrm>
                  <a:off x="84841" y="1525927"/>
                  <a:ext cx="5335571" cy="61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∙0.10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63.9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=0.5369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CasellaDiTes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1" y="1525927"/>
                  <a:ext cx="5335571" cy="618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150829" y="2687820"/>
                  <a:ext cx="3799002" cy="612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0.5369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=1.8625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9" y="2687820"/>
                  <a:ext cx="3799002" cy="6127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asellaDiTesto 12"/>
          <p:cNvSpPr txBox="1"/>
          <p:nvPr/>
        </p:nvSpPr>
        <p:spPr>
          <a:xfrm>
            <a:off x="5601592" y="1484944"/>
            <a:ext cx="53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 &gt; 0.1 </a:t>
            </a:r>
            <a:r>
              <a:rPr lang="it-IT" dirty="0">
                <a:sym typeface="Symbol" panose="05050102010706020507" pitchFamily="18" charset="2"/>
              </a:rPr>
              <a:t> </a:t>
            </a:r>
            <a:r>
              <a:rPr lang="it-IT" dirty="0"/>
              <a:t>Occorre avvalersi dei diagrammi di Heisler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06360" y="3826005"/>
            <a:ext cx="43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parametri da calcolare sono: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53386" y="4600308"/>
            <a:ext cx="30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tempo adimensionale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1753385" y="5324852"/>
                <a:ext cx="306371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85" y="5324852"/>
                <a:ext cx="3063711" cy="669992"/>
              </a:xfrm>
              <a:prstGeom prst="rect">
                <a:avLst/>
              </a:prstGeom>
              <a:blipFill>
                <a:blip r:embed="rId5"/>
                <a:stretch>
                  <a:fillRect l="-1394" t="-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6A7B807-11CE-4B7D-97D2-5066737A1782}"/>
                  </a:ext>
                </a:extLst>
              </p14:cNvPr>
              <p14:cNvContentPartPr/>
              <p14:nvPr/>
            </p14:nvContentPartPr>
            <p14:xfrm>
              <a:off x="11305120" y="3972080"/>
              <a:ext cx="199440" cy="1944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6A7B807-11CE-4B7D-97D2-5066737A17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51120" y="3864440"/>
                <a:ext cx="3070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E394CD5-B308-4BBC-A902-D2F013631352}"/>
                  </a:ext>
                </a:extLst>
              </p14:cNvPr>
              <p14:cNvContentPartPr/>
              <p14:nvPr/>
            </p14:nvContentPartPr>
            <p14:xfrm>
              <a:off x="11163906" y="6069462"/>
              <a:ext cx="211320" cy="2649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E394CD5-B308-4BBC-A902-D2F0136313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9906" y="5961462"/>
                <a:ext cx="318960" cy="4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966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426815" y="-81606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91884" y="994224"/>
            <a:ext cx="306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tempo adimensionale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lang="it-IT" dirty="0"/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-329026" y="4581794"/>
                <a:ext cx="5929460" cy="86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45∙60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=1.067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9026" y="4581794"/>
                <a:ext cx="5929460" cy="864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91884" y="1870640"/>
                <a:ext cx="3508781" cy="572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14.9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7900∙480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=3.95∙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4" y="1870640"/>
                <a:ext cx="3508781" cy="572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542748" y="3172235"/>
                <a:ext cx="61999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8" y="3172235"/>
                <a:ext cx="619991" cy="616387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357018" y="3169610"/>
                <a:ext cx="546625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18" y="3169610"/>
                <a:ext cx="546625" cy="624979"/>
              </a:xfrm>
              <a:prstGeom prst="rect">
                <a:avLst/>
              </a:prstGeom>
              <a:blipFill>
                <a:blip r:embed="rId5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080305" y="3183045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05" y="3183045"/>
                <a:ext cx="733214" cy="616387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/>
              <p:cNvSpPr txBox="1"/>
              <p:nvPr/>
            </p:nvSpPr>
            <p:spPr>
              <a:xfrm>
                <a:off x="3515429" y="3201089"/>
                <a:ext cx="619991" cy="616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429" y="3201089"/>
                <a:ext cx="619991" cy="616387"/>
              </a:xfrm>
              <a:prstGeom prst="rect">
                <a:avLst/>
              </a:prstGeom>
              <a:blipFill>
                <a:blip r:embed="rId7"/>
                <a:stretch>
                  <a:fillRect r="-19802"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068736" y="3178748"/>
                <a:ext cx="1253542" cy="624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36" y="3178748"/>
                <a:ext cx="1253542" cy="624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5105939" y="3195479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39" y="3195479"/>
                <a:ext cx="733214" cy="616387"/>
              </a:xfrm>
              <a:prstGeom prst="rect">
                <a:avLst/>
              </a:prstGeom>
              <a:blipFill>
                <a:blip r:embed="rId9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3748178" y="1818447"/>
                <a:ext cx="1253542" cy="624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8" y="1818447"/>
                <a:ext cx="1253542" cy="624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po 25"/>
          <p:cNvGrpSpPr/>
          <p:nvPr/>
        </p:nvGrpSpPr>
        <p:grpSpPr>
          <a:xfrm rot="2846821">
            <a:off x="3710529" y="3246293"/>
            <a:ext cx="360913" cy="319034"/>
            <a:chOff x="19561" y="0"/>
            <a:chExt cx="485775" cy="485775"/>
          </a:xfrm>
        </p:grpSpPr>
        <p:cxnSp>
          <p:nvCxnSpPr>
            <p:cNvPr id="2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7955685" y="950929"/>
                <a:ext cx="3063711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85" y="950929"/>
                <a:ext cx="3063711" cy="669992"/>
              </a:xfrm>
              <a:prstGeom prst="rect">
                <a:avLst/>
              </a:prstGeom>
              <a:blipFill>
                <a:blip r:embed="rId11"/>
                <a:stretch>
                  <a:fillRect l="-1193" t="-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7955685" y="1841025"/>
                <a:ext cx="24525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0.5369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1.067=0.307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85" y="1841025"/>
                <a:ext cx="2452531" cy="276999"/>
              </a:xfrm>
              <a:prstGeom prst="rect">
                <a:avLst/>
              </a:prstGeom>
              <a:blipFill>
                <a:blip r:embed="rId12"/>
                <a:stretch>
                  <a:fillRect l="-1493" t="-2222" r="-1990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5105939" y="1866971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Diffusività termica</a:t>
            </a:r>
          </a:p>
        </p:txBody>
      </p:sp>
      <p:grpSp>
        <p:nvGrpSpPr>
          <p:cNvPr id="31" name="Gruppo 30"/>
          <p:cNvGrpSpPr/>
          <p:nvPr/>
        </p:nvGrpSpPr>
        <p:grpSpPr>
          <a:xfrm rot="2846821">
            <a:off x="5327203" y="3603291"/>
            <a:ext cx="360913" cy="319034"/>
            <a:chOff x="19561" y="0"/>
            <a:chExt cx="485775" cy="485775"/>
          </a:xfrm>
        </p:grpSpPr>
        <p:cxnSp>
          <p:nvCxnSpPr>
            <p:cNvPr id="32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 rot="2846821">
            <a:off x="5460441" y="3219266"/>
            <a:ext cx="360913" cy="319034"/>
            <a:chOff x="19561" y="0"/>
            <a:chExt cx="485775" cy="485775"/>
          </a:xfrm>
        </p:grpSpPr>
        <p:cxnSp>
          <p:nvCxnSpPr>
            <p:cNvPr id="35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 rot="2846821">
            <a:off x="3752689" y="3551564"/>
            <a:ext cx="360913" cy="319034"/>
            <a:chOff x="19561" y="0"/>
            <a:chExt cx="485775" cy="485775"/>
          </a:xfrm>
        </p:grpSpPr>
        <p:cxnSp>
          <p:nvCxnSpPr>
            <p:cNvPr id="38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 rot="2846821">
            <a:off x="3509497" y="3603608"/>
            <a:ext cx="360913" cy="319034"/>
            <a:chOff x="19561" y="0"/>
            <a:chExt cx="485775" cy="485775"/>
          </a:xfrm>
        </p:grpSpPr>
        <p:cxnSp>
          <p:nvCxnSpPr>
            <p:cNvPr id="4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 rot="2846821">
            <a:off x="5151343" y="3270044"/>
            <a:ext cx="360913" cy="319034"/>
            <a:chOff x="19561" y="0"/>
            <a:chExt cx="485775" cy="485775"/>
          </a:xfrm>
        </p:grpSpPr>
        <p:cxnSp>
          <p:nvCxnSpPr>
            <p:cNvPr id="44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o 45"/>
          <p:cNvGrpSpPr/>
          <p:nvPr/>
        </p:nvGrpSpPr>
        <p:grpSpPr>
          <a:xfrm rot="2846821">
            <a:off x="4514696" y="3571204"/>
            <a:ext cx="360913" cy="319034"/>
            <a:chOff x="19561" y="0"/>
            <a:chExt cx="485775" cy="485775"/>
          </a:xfrm>
        </p:grpSpPr>
        <p:cxnSp>
          <p:nvCxnSpPr>
            <p:cNvPr id="4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 rot="2846821">
            <a:off x="4667259" y="3088503"/>
            <a:ext cx="360913" cy="319034"/>
            <a:chOff x="19561" y="0"/>
            <a:chExt cx="485775" cy="485775"/>
          </a:xfrm>
        </p:grpSpPr>
        <p:cxnSp>
          <p:nvCxnSpPr>
            <p:cNvPr id="5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014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18" grpId="0"/>
      <p:bldP spid="5" grpId="0"/>
      <p:bldP spid="6" grpId="0"/>
      <p:bldP spid="22" grpId="0"/>
      <p:bldP spid="23" grpId="0"/>
      <p:bldP spid="24" grpId="0"/>
      <p:bldP spid="25" grpId="0"/>
      <p:bldP spid="29" grpId="0"/>
      <p:bldP spid="3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031080" y="5100639"/>
                <a:ext cx="593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1.067 , 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5369</m:t>
                          </m:r>
                        </m:e>
                      </m:d>
                      <m:r>
                        <a:rPr lang="it-IT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80" y="5100639"/>
                <a:ext cx="5932073" cy="369332"/>
              </a:xfrm>
              <a:prstGeom prst="rect">
                <a:avLst/>
              </a:prstGeom>
              <a:blipFill>
                <a:blip r:embed="rId3"/>
                <a:stretch>
                  <a:fillRect l="-514" r="-719" b="-3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/>
              <p:cNvSpPr txBox="1"/>
              <p:nvPr/>
            </p:nvSpPr>
            <p:spPr>
              <a:xfrm>
                <a:off x="3937954" y="5649600"/>
                <a:ext cx="1730730" cy="623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2" name="CasellaDiTes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54" y="5649600"/>
                <a:ext cx="1730730" cy="623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6348531" y="5699678"/>
                <a:ext cx="4279826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=360°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31" y="5699678"/>
                <a:ext cx="4279826" cy="411331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/>
          <a:srcRect b="49488"/>
          <a:stretch/>
        </p:blipFill>
        <p:spPr>
          <a:xfrm>
            <a:off x="81275" y="819423"/>
            <a:ext cx="12110725" cy="4135575"/>
          </a:xfrm>
          <a:prstGeom prst="rect">
            <a:avLst/>
          </a:prstGeom>
        </p:spPr>
      </p:pic>
      <p:cxnSp>
        <p:nvCxnSpPr>
          <p:cNvPr id="45" name="Connettore 2 44"/>
          <p:cNvCxnSpPr/>
          <p:nvPr/>
        </p:nvCxnSpPr>
        <p:spPr>
          <a:xfrm flipV="1">
            <a:off x="1216499" y="1562694"/>
            <a:ext cx="0" cy="3240000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136499" y="1558980"/>
            <a:ext cx="1080000" cy="8599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-140181" y="1189648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181" y="1189648"/>
                <a:ext cx="5533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2377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-982" t="50701" r="62939" b="-2906"/>
          <a:stretch/>
        </p:blipFill>
        <p:spPr>
          <a:xfrm>
            <a:off x="2019822" y="968586"/>
            <a:ext cx="5064587" cy="4696093"/>
          </a:xfrm>
          <a:prstGeom prst="rect">
            <a:avLst/>
          </a:prstGeom>
        </p:spPr>
      </p:pic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cxnSp>
        <p:nvCxnSpPr>
          <p:cNvPr id="45" name="Connettore 2 44"/>
          <p:cNvCxnSpPr/>
          <p:nvPr/>
        </p:nvCxnSpPr>
        <p:spPr>
          <a:xfrm flipH="1" flipV="1">
            <a:off x="5135525" y="1791093"/>
            <a:ext cx="442" cy="3307978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flipH="1">
            <a:off x="2664062" y="1791093"/>
            <a:ext cx="2471463" cy="0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7866118" y="2389769"/>
                <a:ext cx="3567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1.067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0.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5369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=0.344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18" y="2389769"/>
                <a:ext cx="35674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7171672" y="2990729"/>
                <a:ext cx="4562574" cy="41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=337.6°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72" y="2990729"/>
                <a:ext cx="4562574" cy="411331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7273296" y="1374731"/>
                <a:ext cx="2611225" cy="66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=0.86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6" y="1374731"/>
                <a:ext cx="2611225" cy="660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969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6244" y="830997"/>
            <a:ext cx="39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L’energia persa per metro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88611" y="826904"/>
            <a:ext cx="48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Occorre rifarsi al grafico di Grober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26244" y="1304174"/>
                <a:ext cx="11324734" cy="82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Conosciamo il valore del prodotto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it-IT" dirty="0"/>
                  <a:t> , intersechiamo la curva corrispondente al valore di Bi e leggiamo in ordinata il rapporto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𝑟𝑖𝑓</m:t>
                            </m:r>
                          </m:sub>
                        </m:sSub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4" y="1304174"/>
                <a:ext cx="11324734" cy="828304"/>
              </a:xfrm>
              <a:prstGeom prst="rect">
                <a:avLst/>
              </a:prstGeom>
              <a:blipFill>
                <a:blip r:embed="rId3"/>
                <a:stretch>
                  <a:fillRect l="-431" t="-4412" r="-538" b="-2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/>
              <p:cNvSpPr txBox="1"/>
              <p:nvPr/>
            </p:nvSpPr>
            <p:spPr>
              <a:xfrm>
                <a:off x="226244" y="2878953"/>
                <a:ext cx="30637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=0.307</m:t>
                    </m:r>
                  </m:oMath>
                </a14:m>
                <a:endParaRPr lang="it-IT" b="0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9" name="CasellaDiTes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4" y="2878953"/>
                <a:ext cx="3063711" cy="646331"/>
              </a:xfrm>
              <a:prstGeom prst="rect">
                <a:avLst/>
              </a:prstGeom>
              <a:blipFill>
                <a:blip r:embed="rId4"/>
                <a:stretch>
                  <a:fillRect l="-1193" t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37233" t="50481"/>
          <a:stretch/>
        </p:blipFill>
        <p:spPr>
          <a:xfrm>
            <a:off x="3214540" y="1718326"/>
            <a:ext cx="8436989" cy="4497617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7289197" y="3310771"/>
            <a:ext cx="10763" cy="2543837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3214540" y="3310771"/>
            <a:ext cx="4085421" cy="10764"/>
          </a:xfrm>
          <a:prstGeom prst="straightConnector1">
            <a:avLst/>
          </a:prstGeom>
          <a:ln w="3810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45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Soluzioni multidimensionali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11085" y="934842"/>
            <a:ext cx="39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L’energia persa per metro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213080" y="1801563"/>
                <a:ext cx="1210588" cy="59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080" y="1801563"/>
                <a:ext cx="1210588" cy="59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677675" y="1917976"/>
                <a:ext cx="2049920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𝑐𝑉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75" y="1917976"/>
                <a:ext cx="2049920" cy="318998"/>
              </a:xfrm>
              <a:prstGeom prst="rect">
                <a:avLst/>
              </a:prstGeom>
              <a:blipFill>
                <a:blip r:embed="rId4"/>
                <a:stretch>
                  <a:fillRect l="-2967" b="-2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966031" y="3200924"/>
                <a:ext cx="7726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0.64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∙7900∙480∙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600−200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=91491220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=91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𝑀𝐽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31" y="3200924"/>
                <a:ext cx="7726602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2022115" y="3803384"/>
                <a:ext cx="546625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15" y="3803384"/>
                <a:ext cx="546625" cy="616387"/>
              </a:xfrm>
              <a:prstGeom prst="rect">
                <a:avLst/>
              </a:prstGeom>
              <a:blipFill>
                <a:blip r:embed="rId6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683727" y="3829960"/>
                <a:ext cx="73321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27" y="3829960"/>
                <a:ext cx="733214" cy="616387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574629" y="3904850"/>
                <a:ext cx="5309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629" y="3904850"/>
                <a:ext cx="530978" cy="276999"/>
              </a:xfrm>
              <a:prstGeom prst="rect">
                <a:avLst/>
              </a:prstGeom>
              <a:blipFill>
                <a:blip r:embed="rId8"/>
                <a:stretch>
                  <a:fillRect t="-2222"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480377" y="3899500"/>
                <a:ext cx="394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77" y="3899500"/>
                <a:ext cx="394595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/>
          <p:cNvGrpSpPr/>
          <p:nvPr/>
        </p:nvGrpSpPr>
        <p:grpSpPr>
          <a:xfrm rot="2846821">
            <a:off x="3576514" y="3833702"/>
            <a:ext cx="485775" cy="485775"/>
            <a:chOff x="19561" y="0"/>
            <a:chExt cx="485775" cy="485775"/>
          </a:xfrm>
        </p:grpSpPr>
        <p:cxnSp>
          <p:nvCxnSpPr>
            <p:cNvPr id="16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2846821">
            <a:off x="2007421" y="4115061"/>
            <a:ext cx="485775" cy="485775"/>
            <a:chOff x="19561" y="0"/>
            <a:chExt cx="485775" cy="485775"/>
          </a:xfrm>
        </p:grpSpPr>
        <p:cxnSp>
          <p:nvCxnSpPr>
            <p:cNvPr id="19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 rot="2846821">
            <a:off x="4407307" y="3857002"/>
            <a:ext cx="485775" cy="485775"/>
            <a:chOff x="19561" y="0"/>
            <a:chExt cx="485775" cy="485775"/>
          </a:xfrm>
        </p:grpSpPr>
        <p:cxnSp>
          <p:nvCxnSpPr>
            <p:cNvPr id="23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 rot="2846821">
            <a:off x="3025181" y="4095381"/>
            <a:ext cx="485775" cy="485775"/>
            <a:chOff x="19561" y="0"/>
            <a:chExt cx="485775" cy="485775"/>
          </a:xfrm>
        </p:grpSpPr>
        <p:cxnSp>
          <p:nvCxnSpPr>
            <p:cNvPr id="26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 rot="2846821">
            <a:off x="2103129" y="3730513"/>
            <a:ext cx="485775" cy="485775"/>
            <a:chOff x="19561" y="0"/>
            <a:chExt cx="485775" cy="485775"/>
          </a:xfrm>
        </p:grpSpPr>
        <p:cxnSp>
          <p:nvCxnSpPr>
            <p:cNvPr id="29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 rot="2846821">
            <a:off x="2719473" y="4097141"/>
            <a:ext cx="485775" cy="485775"/>
            <a:chOff x="-66563" y="7694"/>
            <a:chExt cx="485775" cy="485775"/>
          </a:xfrm>
        </p:grpSpPr>
        <p:cxnSp>
          <p:nvCxnSpPr>
            <p:cNvPr id="32" name="Connettore 1 96"/>
            <p:cNvCxnSpPr/>
            <p:nvPr/>
          </p:nvCxnSpPr>
          <p:spPr>
            <a:xfrm>
              <a:off x="204806" y="7694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97"/>
            <p:cNvCxnSpPr/>
            <p:nvPr/>
          </p:nvCxnSpPr>
          <p:spPr>
            <a:xfrm rot="5400000">
              <a:off x="176325" y="53058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072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1" grpId="0"/>
      <p:bldP spid="7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56137-6C33-47F9-AF2B-C727109029A9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e9bdf3d-12ed-4e5e-b626-5398c7ea5148"/>
  </ds:schemaRefs>
</ds:datastoreItem>
</file>

<file path=customXml/itemProps2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Widescreen</PresentationFormat>
  <Paragraphs>68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Gill Sans MT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2021-06-11T09:33:25Z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